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122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D6D8A9-474A-4F51-B80F-3BC9EAD2B5E8}" type="datetimeFigureOut">
              <a:rPr lang="en-US" smtClean="0"/>
              <a:t>4/23/2015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CF35A-BB8A-4EA6-B717-F536227E01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47677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D6D8A9-474A-4F51-B80F-3BC9EAD2B5E8}" type="datetimeFigureOut">
              <a:rPr lang="en-US" smtClean="0"/>
              <a:t>4/23/2015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CF35A-BB8A-4EA6-B717-F536227E01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10769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D6D8A9-474A-4F51-B80F-3BC9EAD2B5E8}" type="datetimeFigureOut">
              <a:rPr lang="en-US" smtClean="0"/>
              <a:t>4/23/2015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CF35A-BB8A-4EA6-B717-F536227E01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21792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D6D8A9-474A-4F51-B80F-3BC9EAD2B5E8}" type="datetimeFigureOut">
              <a:rPr lang="en-US" smtClean="0"/>
              <a:t>4/23/2015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CF35A-BB8A-4EA6-B717-F536227E01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6376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D6D8A9-474A-4F51-B80F-3BC9EAD2B5E8}" type="datetimeFigureOut">
              <a:rPr lang="en-US" smtClean="0"/>
              <a:t>4/23/2015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CF35A-BB8A-4EA6-B717-F536227E01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01183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D6D8A9-474A-4F51-B80F-3BC9EAD2B5E8}" type="datetimeFigureOut">
              <a:rPr lang="en-US" smtClean="0"/>
              <a:t>4/23/2015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CF35A-BB8A-4EA6-B717-F536227E01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44907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D6D8A9-474A-4F51-B80F-3BC9EAD2B5E8}" type="datetimeFigureOut">
              <a:rPr lang="en-US" smtClean="0"/>
              <a:t>4/23/2015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CF35A-BB8A-4EA6-B717-F536227E01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92355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D6D8A9-474A-4F51-B80F-3BC9EAD2B5E8}" type="datetimeFigureOut">
              <a:rPr lang="en-US" smtClean="0"/>
              <a:t>4/23/2015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CF35A-BB8A-4EA6-B717-F536227E01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5699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D6D8A9-474A-4F51-B80F-3BC9EAD2B5E8}" type="datetimeFigureOut">
              <a:rPr lang="en-US" smtClean="0"/>
              <a:t>4/23/2015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CF35A-BB8A-4EA6-B717-F536227E01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1851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D6D8A9-474A-4F51-B80F-3BC9EAD2B5E8}" type="datetimeFigureOut">
              <a:rPr lang="en-US" smtClean="0"/>
              <a:t>4/23/2015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CF35A-BB8A-4EA6-B717-F536227E01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78532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D6D8A9-474A-4F51-B80F-3BC9EAD2B5E8}" type="datetimeFigureOut">
              <a:rPr lang="en-US" smtClean="0"/>
              <a:t>4/23/2015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CF35A-BB8A-4EA6-B717-F536227E01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81169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D6D8A9-474A-4F51-B80F-3BC9EAD2B5E8}" type="datetimeFigureOut">
              <a:rPr lang="en-US" smtClean="0"/>
              <a:t>4/23/2015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1CF35A-BB8A-4EA6-B717-F536227E01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6232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9600" y="0"/>
            <a:ext cx="7772400" cy="1470025"/>
          </a:xfrm>
        </p:spPr>
        <p:txBody>
          <a:bodyPr/>
          <a:lstStyle/>
          <a:p>
            <a:r>
              <a:rPr lang="en-US" dirty="0" smtClean="0"/>
              <a:t>Story Board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1295400"/>
            <a:ext cx="8305800" cy="4343400"/>
          </a:xfrm>
        </p:spPr>
        <p:txBody>
          <a:bodyPr>
            <a:normAutofit fontScale="92500"/>
          </a:bodyPr>
          <a:lstStyle/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This will act as your Act IV </a:t>
            </a:r>
            <a:r>
              <a:rPr lang="en-US" b="1" dirty="0" smtClean="0">
                <a:solidFill>
                  <a:schemeClr val="tx1"/>
                </a:solidFill>
              </a:rPr>
              <a:t>notes</a:t>
            </a:r>
            <a:r>
              <a:rPr lang="en-US" dirty="0" smtClean="0">
                <a:solidFill>
                  <a:schemeClr val="tx1"/>
                </a:solidFill>
              </a:rPr>
              <a:t> and </a:t>
            </a:r>
            <a:r>
              <a:rPr lang="en-US" b="1" dirty="0">
                <a:solidFill>
                  <a:schemeClr val="tx1"/>
                </a:solidFill>
              </a:rPr>
              <a:t>q</a:t>
            </a:r>
            <a:r>
              <a:rPr lang="en-US" b="1" dirty="0" smtClean="0">
                <a:solidFill>
                  <a:schemeClr val="tx1"/>
                </a:solidFill>
              </a:rPr>
              <a:t>uiz </a:t>
            </a:r>
            <a:r>
              <a:rPr lang="en-US" b="1" dirty="0" smtClean="0">
                <a:solidFill>
                  <a:schemeClr val="tx1"/>
                </a:solidFill>
              </a:rPr>
              <a:t>grade (90 points) </a:t>
            </a:r>
            <a:endParaRPr lang="en-US" b="1" dirty="0" smtClean="0">
              <a:solidFill>
                <a:schemeClr val="tx1"/>
              </a:solidFill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Every box should contain your own drawing of an important event, and should be accompanied with </a:t>
            </a:r>
          </a:p>
          <a:p>
            <a:pPr marL="971550" lvl="1" indent="-514350" algn="l">
              <a:buFont typeface="+mj-lt"/>
              <a:buAutoNum type="arabicPeriod"/>
            </a:pPr>
            <a:r>
              <a:rPr lang="en-US" dirty="0" smtClean="0">
                <a:solidFill>
                  <a:schemeClr val="tx1"/>
                </a:solidFill>
              </a:rPr>
              <a:t> A quote that coincides with the picture</a:t>
            </a:r>
          </a:p>
          <a:p>
            <a:pPr marL="971550" lvl="1" indent="-514350" algn="l">
              <a:buFont typeface="+mj-lt"/>
              <a:buAutoNum type="arabicPeriod"/>
            </a:pPr>
            <a:r>
              <a:rPr lang="en-US" dirty="0" smtClean="0">
                <a:solidFill>
                  <a:schemeClr val="tx1"/>
                </a:solidFill>
              </a:rPr>
              <a:t>An explanation telling  me  why the quote is important to the play (remember to keep themes and characters in mind, and how they are connected)</a:t>
            </a: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281897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</TotalTime>
  <Words>70</Words>
  <Application>Microsoft Office PowerPoint</Application>
  <PresentationFormat>On-screen Show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Story Board</vt:lpstr>
    </vt:vector>
  </TitlesOfParts>
  <Company>USD259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Story Board</dc:title>
  <dc:creator>Windows User</dc:creator>
  <cp:lastModifiedBy>Windows User</cp:lastModifiedBy>
  <cp:revision>5</cp:revision>
  <dcterms:created xsi:type="dcterms:W3CDTF">2015-03-11T13:30:58Z</dcterms:created>
  <dcterms:modified xsi:type="dcterms:W3CDTF">2015-04-23T16:41:25Z</dcterms:modified>
</cp:coreProperties>
</file>

<file path=docProps/thumbnail.jpeg>
</file>